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0"/>
  </p:notesMasterIdLst>
  <p:handoutMasterIdLst>
    <p:handoutMasterId r:id="rId11"/>
  </p:handoutMasterIdLst>
  <p:sldIdLst>
    <p:sldId id="257" r:id="rId5"/>
    <p:sldId id="389" r:id="rId6"/>
    <p:sldId id="384" r:id="rId7"/>
    <p:sldId id="317" r:id="rId8"/>
    <p:sldId id="277" r:id="rId9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3725" autoAdjust="0"/>
  </p:normalViewPr>
  <p:slideViewPr>
    <p:cSldViewPr snapToGrid="0">
      <p:cViewPr varScale="1">
        <p:scale>
          <a:sx n="90" d="100"/>
          <a:sy n="90" d="100"/>
        </p:scale>
        <p:origin x="576" y="6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5FB956-6D4A-42A4-8922-04A0471F5626}" type="datetime1">
              <a:rPr lang="pt-BR" smtClean="0"/>
              <a:t>06/06/2022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2.jpg>
</file>

<file path=ppt/media/image3.jp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8414BCE-8E15-4FAC-ABEA-824CFE89BEEF}" type="datetime1">
              <a:rPr lang="pt-BR" smtClean="0"/>
              <a:t>06/06/2022</a:t>
            </a:fld>
            <a:endParaRPr lang="pt-BR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1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B6C9253-D535-4381-869E-FE197FA2CA2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1A551632-2A86-4E22-BFB5-628C43F0EF2D}" type="datetime1">
              <a:rPr lang="pt-BR" smtClean="0"/>
              <a:t>06/06/2022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7CCE34D-CFF1-4FFE-815B-D050E7ED2DFD}" type="slidenum">
              <a:rPr lang="pt-BR" smtClean="0"/>
              <a:t>2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8FFAAD-FD10-4E86-8CE2-947D33BD5FB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C9C0863-7EBF-4A41-9068-6912EB84D0A6}" type="datetime1">
              <a:rPr lang="pt-BR" smtClean="0"/>
              <a:t>06/06/2022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9437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3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36B63A-E3E3-4199-878A-519D7D67C6F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67F745A1-738E-46EE-BF5D-12C6CA92B110}" type="datetime1">
              <a:rPr lang="pt-BR" smtClean="0"/>
              <a:t>06/06/2022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pt-BR" smtClean="0"/>
              <a:t>4</a:t>
            </a:fld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37D36-3CEE-43DB-9FA5-4E0A1E3EC83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7884E1-E9A7-49A0-9859-61B5DC8D7B92}" type="datetime1">
              <a:rPr lang="pt-BR" smtClean="0"/>
              <a:t>06/06/2022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pt-BR" sz="4800"/>
              <a:t>3DFloat</a:t>
            </a:r>
          </a:p>
        </p:txBody>
      </p: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</p:grp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luna do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BR" dirty="0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</p:grp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pt-BR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editar o título Mestre</a:t>
            </a:r>
          </a:p>
        </p:txBody>
      </p:sp>
      <p:sp>
        <p:nvSpPr>
          <p:cNvPr id="16" name="Espaço Reservado para Texto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17" name="Espaço Reservado para Conteúdo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22" name="Espaço Reservado para Texto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pt-BR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pt-BR"/>
              <a:t>Clique para editar os estilos de texto Mestres</a:t>
            </a:r>
          </a:p>
        </p:txBody>
      </p:sp>
      <p:sp>
        <p:nvSpPr>
          <p:cNvPr id="23" name="Espaço Reservado para Conteúdo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8" name="Espaço Reservado para Texto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pt-BR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pt-BR"/>
              <a:t>Clique para EDITAR</a:t>
            </a:r>
          </a:p>
        </p:txBody>
      </p:sp>
      <p:sp>
        <p:nvSpPr>
          <p:cNvPr id="21" name="Espaço Reservado para Conteúdo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pt-BR"/>
              <a:t>Clique para editar o título Mestre</a:t>
            </a:r>
          </a:p>
        </p:txBody>
      </p:sp>
      <p:sp>
        <p:nvSpPr>
          <p:cNvPr id="10" name="Espaço Reservado para Imagem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Fech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ítulo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1" name="Subtítulo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pt-BR">
                <a:solidFill>
                  <a:schemeClr val="tx1">
                    <a:alpha val="60000"/>
                  </a:schemeClr>
                </a:solidFill>
              </a:rPr>
              <a:t>Clique para editar o estilo do subtítulo Mestre</a:t>
            </a:r>
            <a:endParaRPr lang="pt-BR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Espaço Reservado para Imagem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2" name="Espaço Reservado para Imagem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orma livre: Forma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46" name="Forma livre: Forma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pt-BR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</p:grp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/>
              <a:t>Clique para editar o estilo do subtítulo Mestre</a:t>
            </a:r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BR" dirty="0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pt-BR" sz="1600"/>
              <a:t>Clique para adicionar o texto</a:t>
            </a:r>
          </a:p>
        </p:txBody>
      </p:sp>
      <p:sp>
        <p:nvSpPr>
          <p:cNvPr id="17" name="Espaço Reservado para Imagem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22" name="Espaço Reservado para Imagem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25" name="Espaço Reservado para Imagem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8" name="Espaço Reservado para Imagem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9" name="Espaço Reservado para Imagem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20" name="Espaço Reservado para Imagem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Espaço Reservado para Conteúdo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ebra de se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pt-BR">
                <a:solidFill>
                  <a:schemeClr val="tx1">
                    <a:alpha val="60000"/>
                  </a:schemeClr>
                </a:solidFill>
              </a:rPr>
              <a:t>Clique para editar o estilo do subtítulo Mestre</a:t>
            </a:r>
            <a:endParaRPr lang="pt-BR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Quebra de se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pt-BR">
                <a:solidFill>
                  <a:schemeClr val="tx1">
                    <a:alpha val="60000"/>
                  </a:schemeClr>
                </a:solidFill>
              </a:rPr>
              <a:t>Clique para editar o estilo do subtítulo Mestre</a:t>
            </a:r>
            <a:endParaRPr lang="pt-BR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Linha do tempo da Tabela do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BR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pt-BR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orma Livre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10" name="Forma Livre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11" name="Forma Livre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sp>
        <p:nvSpPr>
          <p:cNvPr id="17" name="Espaço Reservado para Conteúdo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E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sp>
        <p:nvSpPr>
          <p:cNvPr id="40" name="Título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pt-BR"/>
              <a:t>Equipe</a:t>
            </a:r>
          </a:p>
        </p:txBody>
      </p:sp>
      <p:grpSp>
        <p:nvGrpSpPr>
          <p:cNvPr id="51" name="Grupo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orma livre: Forma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53" name="Forma Livre: Forma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BR"/>
            </a:p>
          </p:txBody>
        </p:sp>
      </p:grpSp>
      <p:sp>
        <p:nvSpPr>
          <p:cNvPr id="56" name="Espaço Reservado para Imagem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57" name="Espaço Reservado para Imagem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58" name="Espaço Reservado para Imagem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59" name="Espaço Reservado para Imagem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63" name="Espaço Reservado para Texto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pt-BR"/>
              <a:t>Nome</a:t>
            </a:r>
          </a:p>
        </p:txBody>
      </p:sp>
      <p:sp>
        <p:nvSpPr>
          <p:cNvPr id="61" name="Espaço Reservado para Texto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pt-BR"/>
              <a:t>Título</a:t>
            </a:r>
          </a:p>
        </p:txBody>
      </p:sp>
      <p:sp>
        <p:nvSpPr>
          <p:cNvPr id="65" name="Espaço Reservado para Texto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pt-BR"/>
              <a:t>Nome</a:t>
            </a:r>
          </a:p>
        </p:txBody>
      </p:sp>
      <p:sp>
        <p:nvSpPr>
          <p:cNvPr id="64" name="Espaço Reservado para Texto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pt-BR"/>
              <a:t>Título</a:t>
            </a:r>
          </a:p>
        </p:txBody>
      </p:sp>
      <p:sp>
        <p:nvSpPr>
          <p:cNvPr id="67" name="Espaço Reservado para Texto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pt-BR"/>
              <a:t>Nome</a:t>
            </a:r>
          </a:p>
        </p:txBody>
      </p:sp>
      <p:sp>
        <p:nvSpPr>
          <p:cNvPr id="66" name="Espaço Reservado para Texto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pt-BR"/>
              <a:t>Título</a:t>
            </a:r>
          </a:p>
        </p:txBody>
      </p:sp>
      <p:sp>
        <p:nvSpPr>
          <p:cNvPr id="69" name="Espaço Reservado para Texto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pt-BR"/>
              <a:t>Nome</a:t>
            </a:r>
          </a:p>
        </p:txBody>
      </p:sp>
      <p:sp>
        <p:nvSpPr>
          <p:cNvPr id="68" name="Espaço Reservado para Texto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pt-BR"/>
              <a:t>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údo da coluna 2 (slide de comparaçã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pt-BR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pt-BR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Terça-feira, 2 de fevereiro, 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/>
              <a:t>Amostra de Texto de Rodapé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pt-BR"/>
              <a:t>Clique para editar o estilo de título Mestre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pt-BR"/>
              <a:t>Terça-feira, 2 de fevereiro, 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pt-BR"/>
              <a:t>Amostra de Texto de Rodapé</a:t>
            </a:r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pt-BR" smtClean="0"/>
              <a:pPr rtl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 descr="Homem em frente a montanha&#10;&#10;Descrição gerada automaticamente com confiança média">
            <a:extLst>
              <a:ext uri="{FF2B5EF4-FFF2-40B4-BE49-F238E27FC236}">
                <a16:creationId xmlns:a16="http://schemas.microsoft.com/office/drawing/2014/main" id="{31F690AA-A339-67ED-9BD4-E7F14B7C08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193" r="3251"/>
          <a:stretch/>
        </p:blipFill>
        <p:spPr>
          <a:xfrm>
            <a:off x="20" y="10"/>
            <a:ext cx="12191980" cy="6857990"/>
          </a:xfrm>
          <a:noFill/>
        </p:spPr>
      </p:pic>
      <p:sp>
        <p:nvSpPr>
          <p:cNvPr id="23" name="Footer Placeholder 3">
            <a:extLst>
              <a:ext uri="{FF2B5EF4-FFF2-40B4-BE49-F238E27FC236}">
                <a16:creationId xmlns:a16="http://schemas.microsoft.com/office/drawing/2014/main" id="{08F3CB5B-402D-3F38-CF31-96BBBB54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pPr rtl="0">
              <a:spcAft>
                <a:spcPts val="600"/>
              </a:spcAft>
            </a:pPr>
            <a:endParaRPr lang="pt-BR" dirty="0"/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84062FCF-936E-D3CA-D10D-9AB7835B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BR" dirty="0"/>
              <a:t>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wrap="square" rtlCol="0" anchor="b" anchorCtr="0">
            <a:normAutofit/>
          </a:bodyPr>
          <a:lstStyle/>
          <a:p>
            <a:pPr rtl="0"/>
            <a:r>
              <a:rPr lang="pt-BR" sz="5900" dirty="0"/>
              <a:t>Projeto Individual </a:t>
            </a:r>
            <a:br>
              <a:rPr lang="pt-BR" sz="5900" dirty="0"/>
            </a:br>
            <a:r>
              <a:rPr lang="pt-BR" sz="5900" dirty="0"/>
              <a:t>Final </a:t>
            </a:r>
            <a:r>
              <a:rPr lang="pt-BR" sz="5900" dirty="0" err="1"/>
              <a:t>Fantasy</a:t>
            </a:r>
            <a:endParaRPr lang="pt-BR" sz="59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wrap="square" rtlCol="0">
            <a:normAutofit/>
          </a:bodyPr>
          <a:lstStyle/>
          <a:p>
            <a:pPr rtl="0"/>
            <a:r>
              <a:rPr lang="pt-BR" dirty="0"/>
              <a:t>Luan Augusto Meneguelli </a:t>
            </a:r>
            <a:br>
              <a:rPr lang="pt-BR" dirty="0"/>
            </a:br>
            <a:r>
              <a:rPr lang="pt-BR" dirty="0"/>
              <a:t>03221064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wrap="square" rtlCol="0" anchor="t">
            <a:normAutofit/>
          </a:bodyPr>
          <a:lstStyle/>
          <a:p>
            <a:pPr rtl="0"/>
            <a:r>
              <a:rPr lang="pt-BR" dirty="0"/>
              <a:t>Como me interessei por este tema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186CBA8-6B7E-D254-F835-79FE13A1D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Final fantasy vii - cloud</a:t>
            </a:r>
          </a:p>
        </p:txBody>
      </p:sp>
      <p:pic>
        <p:nvPicPr>
          <p:cNvPr id="17" name="Espaço Reservado para Imagem 16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19F7E3C6-D918-995D-B2A9-8EB83B921F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721" r="1758" b="-2"/>
          <a:stretch/>
        </p:blipFill>
        <p:spPr>
          <a:xfrm>
            <a:off x="230229" y="2345378"/>
            <a:ext cx="5429114" cy="3515555"/>
          </a:xfrm>
          <a:noFill/>
        </p:spPr>
      </p:pic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D87AE54E-6C4A-6748-458F-D5496C50FF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wrap="square" anchor="b">
            <a:normAutofit/>
          </a:bodyPr>
          <a:lstStyle/>
          <a:p>
            <a:r>
              <a:rPr lang="en-US" dirty="0" err="1"/>
              <a:t>tópicos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wrap="square" rtlCol="0">
            <a:normAutofit/>
          </a:bodyPr>
          <a:lstStyle/>
          <a:p>
            <a:pPr rtl="0"/>
            <a:r>
              <a:rPr lang="pt-BR" dirty="0"/>
              <a:t>Quando despertei o interesse.</a:t>
            </a:r>
          </a:p>
          <a:p>
            <a:pPr rtl="0"/>
            <a:r>
              <a:rPr lang="pt-BR" dirty="0"/>
              <a:t>Como despertei o interesse.</a:t>
            </a:r>
          </a:p>
          <a:p>
            <a:pPr rtl="0"/>
            <a:r>
              <a:rPr lang="pt-BR" dirty="0"/>
              <a:t>Como está presente no meu dia a dia.</a:t>
            </a:r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  <p:sp>
        <p:nvSpPr>
          <p:cNvPr id="29" name="Date Placeholder 6">
            <a:extLst>
              <a:ext uri="{FF2B5EF4-FFF2-40B4-BE49-F238E27FC236}">
                <a16:creationId xmlns:a16="http://schemas.microsoft.com/office/drawing/2014/main" id="{CF663D4A-F558-06D2-A523-2540E29E4D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pPr rtl="0">
              <a:spcAft>
                <a:spcPts val="600"/>
              </a:spcAft>
            </a:pPr>
            <a:endParaRPr lang="pt-BR" dirty="0"/>
          </a:p>
        </p:txBody>
      </p:sp>
      <p:sp>
        <p:nvSpPr>
          <p:cNvPr id="15" name="Espaço Reservado para o Número do Slide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ço Reservado para Imagem 16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45FCFB37-39F4-093C-CE89-A7CC7C3CF77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/>
          <a:stretch/>
        </p:blipFill>
        <p:spPr>
          <a:xfrm>
            <a:off x="20" y="10"/>
            <a:ext cx="12191980" cy="6857990"/>
          </a:xfrm>
          <a:noFill/>
        </p:spPr>
      </p:pic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35509"/>
            <a:ext cx="6640285" cy="3322491"/>
          </a:xfrm>
        </p:spPr>
        <p:txBody>
          <a:bodyPr wrap="square" rtlCol="0">
            <a:normAutofit fontScale="85000" lnSpcReduction="10000"/>
          </a:bodyPr>
          <a:lstStyle/>
          <a:p>
            <a:pPr rtl="0"/>
            <a:r>
              <a:rPr lang="pt-BR" sz="3200" dirty="0"/>
              <a:t>Uma retrospectiva em todo o conteúdo que aprendi durante este semestre e qual foi minha maior dificuldade em implementar em meu projeto individual</a:t>
            </a:r>
            <a:r>
              <a:rPr lang="pt-BR" sz="2800" dirty="0"/>
              <a:t>.</a:t>
            </a:r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</p:spPr>
        <p:txBody>
          <a:bodyPr wrap="square" rtlCol="0" anchor="b">
            <a:normAutofit/>
          </a:bodyPr>
          <a:lstStyle/>
          <a:p>
            <a:pPr rtl="0"/>
            <a:r>
              <a:rPr lang="pt-BR" dirty="0"/>
              <a:t>Dificuldade ;</a:t>
            </a:r>
            <a:br>
              <a:rPr lang="pt-BR" dirty="0"/>
            </a:br>
            <a:r>
              <a:rPr lang="pt-BR" dirty="0"/>
              <a:t>Superação</a:t>
            </a:r>
          </a:p>
        </p:txBody>
      </p:sp>
      <p:sp>
        <p:nvSpPr>
          <p:cNvPr id="6" name="Espaço Reservado para o Número do Slide 5" hidden="1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Imagem 8" descr="Desenho de pessoas&#10;&#10;Descrição gerada automaticamente com confiança média">
            <a:extLst>
              <a:ext uri="{FF2B5EF4-FFF2-40B4-BE49-F238E27FC236}">
                <a16:creationId xmlns:a16="http://schemas.microsoft.com/office/drawing/2014/main" id="{76699C98-0B3F-8E8F-E075-F30AE723A8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tretch/>
        </p:blipFill>
        <p:spPr>
          <a:xfrm>
            <a:off x="0" y="0"/>
            <a:ext cx="12192000" cy="6857999"/>
          </a:xfrm>
          <a:noFill/>
        </p:spPr>
      </p:pic>
      <p:sp>
        <p:nvSpPr>
          <p:cNvPr id="16" name="Subtítu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35509"/>
            <a:ext cx="6640285" cy="3322491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pt-BR" dirty="0"/>
              <a:t>Pessoas que tiveram um grande impacto em minha jornada ate esse ponto.</a:t>
            </a:r>
            <a:endParaRPr lang="pt-BR" kern="1200" dirty="0"/>
          </a:p>
        </p:txBody>
      </p:sp>
      <p:sp>
        <p:nvSpPr>
          <p:cNvPr id="15" name="Títu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pt-BR" kern="1200"/>
              <a:t>Gratidão</a:t>
            </a:r>
          </a:p>
        </p:txBody>
      </p:sp>
      <p:sp>
        <p:nvSpPr>
          <p:cNvPr id="4" name="Espaço Reservado para o Número do Slide 3" hidden="1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Imagem 8" descr="Uma imagem contendo ao ar livre, em pé, barco, água&#10;&#10;Descrição gerada automaticamente">
            <a:extLst>
              <a:ext uri="{FF2B5EF4-FFF2-40B4-BE49-F238E27FC236}">
                <a16:creationId xmlns:a16="http://schemas.microsoft.com/office/drawing/2014/main" id="{2DD7CE1E-8E6F-697F-9492-196AF5622C9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tretch/>
        </p:blipFill>
        <p:spPr>
          <a:xfrm>
            <a:off x="0" y="0"/>
            <a:ext cx="12192000" cy="7240772"/>
          </a:xfrm>
          <a:noFill/>
        </p:spPr>
      </p:pic>
      <p:sp>
        <p:nvSpPr>
          <p:cNvPr id="38" name="Subtitle 2">
            <a:extLst>
              <a:ext uri="{FF2B5EF4-FFF2-40B4-BE49-F238E27FC236}">
                <a16:creationId xmlns:a16="http://schemas.microsoft.com/office/drawing/2014/main" id="{46DF9765-4753-5790-061E-44CF8AD0A6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35509"/>
            <a:ext cx="6640286" cy="34607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</p:spPr>
        <p:txBody>
          <a:bodyPr wrap="square" rtlCol="0" anchor="b">
            <a:normAutofit/>
          </a:bodyPr>
          <a:lstStyle/>
          <a:p>
            <a:pPr rtl="0"/>
            <a:r>
              <a:rPr lang="pt-BR" dirty="0"/>
              <a:t>Agradecimentos</a:t>
            </a:r>
          </a:p>
        </p:txBody>
      </p:sp>
      <p:sp>
        <p:nvSpPr>
          <p:cNvPr id="6" name="Espaço Reservado para o Número do Slide 5" hidden="1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pt-BR" smtClean="0"/>
              <a:pPr rtl="0">
                <a:spcAft>
                  <a:spcPts val="600"/>
                </a:spcAft>
              </a:pPr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0286033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4352.tgt.Office_50300831_TF33713516_Win32_OJ112196127" id="{5B02CB13-25F9-43E9-A3EC-2B08C0871AF2}" vid="{20DE5CB8-F2DD-40E1-8F79-272B0808BA13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{A2C3816B-D315-4827-A57A-C44D0E665702}tf33713516_win32</Template>
  <TotalTime>25</TotalTime>
  <Words>97</Words>
  <Application>Microsoft Office PowerPoint</Application>
  <PresentationFormat>Widescreen</PresentationFormat>
  <Paragraphs>26</Paragraphs>
  <Slides>5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Arial</vt:lpstr>
      <vt:lpstr>Calibri</vt:lpstr>
      <vt:lpstr>Gill Sans MT</vt:lpstr>
      <vt:lpstr>Walbaum Display</vt:lpstr>
      <vt:lpstr>3DFloatVTI</vt:lpstr>
      <vt:lpstr>Projeto Individual  Final Fantasy</vt:lpstr>
      <vt:lpstr>Como me interessei por este tema</vt:lpstr>
      <vt:lpstr>Dificuldade ; Superação</vt:lpstr>
      <vt:lpstr>Gratidão</vt:lpstr>
      <vt:lpstr>Agradecimentos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Individual  Final Fantasy</dc:title>
  <dc:creator>LUAN AUGUSTO MENEGUELLI .</dc:creator>
  <cp:lastModifiedBy>LUAN AUGUSTO MENEGUELLI .</cp:lastModifiedBy>
  <cp:revision>1</cp:revision>
  <dcterms:created xsi:type="dcterms:W3CDTF">2022-06-06T04:58:45Z</dcterms:created>
  <dcterms:modified xsi:type="dcterms:W3CDTF">2022-06-06T05:24:20Z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